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2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A3E89-CCF0-2F49-860F-9FF6F17EBCC3}" type="datetimeFigureOut">
              <a:rPr lang="en-US" smtClean="0"/>
              <a:t>10/7/21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4BCD4-2FF8-1740-A9BD-A066B4159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1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Highlight the 8 skills and mention the focus for this term.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E4BCD4-2FF8-1740-A9BD-A066B41594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08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Ask for feedback. Draw out the similar and different opinions within one of the groups, then highlight similarities that one group has with another. Repeat this a few times with different questions such as “how many siblings do you have?”, “which is the most fun sport?”, “what’s your favourite genre to read?”.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E4BCD4-2FF8-1740-A9BD-A066B41594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48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I’ve attached the whole breakdown of what the different steps of developing their speaking skills look like. Generally an idea of the right ability point would be year 7 step 7.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E4BCD4-2FF8-1740-A9BD-A066B41594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9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CE72-550B-3146-A9A2-56953CBFDF5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E4F-4692-5D45-BB3C-4E28F88B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17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CE72-550B-3146-A9A2-56953CBFDF5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E4F-4692-5D45-BB3C-4E28F88B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95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CE72-550B-3146-A9A2-56953CBFDF5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E4F-4692-5D45-BB3C-4E28F88BE99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5511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CE72-550B-3146-A9A2-56953CBFDF5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E4F-4692-5D45-BB3C-4E28F88B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13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CE72-550B-3146-A9A2-56953CBFDF5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E4F-4692-5D45-BB3C-4E28F88BE99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59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CE72-550B-3146-A9A2-56953CBFDF5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E4F-4692-5D45-BB3C-4E28F88B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74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CE72-550B-3146-A9A2-56953CBFDF5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E4F-4692-5D45-BB3C-4E28F88B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25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CE72-550B-3146-A9A2-56953CBFDF5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E4F-4692-5D45-BB3C-4E28F88B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7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CE72-550B-3146-A9A2-56953CBFDF5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E4F-4692-5D45-BB3C-4E28F88B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70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CE72-550B-3146-A9A2-56953CBFDF5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E4F-4692-5D45-BB3C-4E28F88B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5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CE72-550B-3146-A9A2-56953CBFDF5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E4F-4692-5D45-BB3C-4E28F88B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4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CE72-550B-3146-A9A2-56953CBFDF5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E4F-4692-5D45-BB3C-4E28F88B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5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CE72-550B-3146-A9A2-56953CBFDF5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E4F-4692-5D45-BB3C-4E28F88B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CE72-550B-3146-A9A2-56953CBFDF5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E4F-4692-5D45-BB3C-4E28F88B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6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CE72-550B-3146-A9A2-56953CBFDF5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E4F-4692-5D45-BB3C-4E28F88B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5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BFE4F-4692-5D45-BB3C-4E28F88BE99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BCE72-550B-3146-A9A2-56953CBFDF5A}" type="datetimeFigureOut">
              <a:rPr lang="en-US" smtClean="0"/>
              <a:t>10/7/21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BCE72-550B-3146-A9A2-56953CBFDF5A}" type="datetimeFigureOut">
              <a:rPr lang="en-US" smtClean="0"/>
              <a:t>10/7/21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3BFE4F-4692-5D45-BB3C-4E28F88BE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dn.burnetnewsclub.com/media/documents/Topical_Talk_An_Introduction_to_Discussions_About_the_New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enchmark.skillsbuilder.org/auth/chec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F51A2-D93F-1049-9B77-E295C736A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5194" y="3429000"/>
            <a:ext cx="7766936" cy="1646302"/>
          </a:xfrm>
        </p:spPr>
        <p:txBody>
          <a:bodyPr/>
          <a:lstStyle/>
          <a:p>
            <a:r>
              <a:rPr lang="en-US" dirty="0"/>
              <a:t>Skills Builder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Term 1. Speaking and Listening</a:t>
            </a:r>
          </a:p>
        </p:txBody>
      </p:sp>
    </p:spTree>
    <p:extLst>
      <p:ext uri="{BB962C8B-B14F-4D97-AF65-F5344CB8AC3E}">
        <p14:creationId xmlns:p14="http://schemas.microsoft.com/office/powerpoint/2010/main" val="215342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09446-B77B-2F42-98DE-78A259987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Skills Builder?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32B289C-41DA-1142-8885-A448BDC467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19430" y="1407694"/>
            <a:ext cx="5792180" cy="1708693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AFE1BE1-B537-8C48-8CAE-86D18FCC35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474" y="3914481"/>
            <a:ext cx="9420416" cy="1405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65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6CC07-7A10-2C47-A2D8-30D619966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skills builder?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47CFE-81FE-0A4A-A927-719B5515B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Skills Builder aims to help you to:</a:t>
            </a:r>
          </a:p>
          <a:p>
            <a:pPr lvl="1"/>
            <a:r>
              <a:rPr lang="en-US" dirty="0"/>
              <a:t>Understand your existing skills and know how and where you are using them</a:t>
            </a:r>
          </a:p>
          <a:p>
            <a:pPr lvl="1"/>
            <a:r>
              <a:rPr lang="en-US" dirty="0"/>
              <a:t>To see what progress in these skills will look like</a:t>
            </a:r>
          </a:p>
          <a:p>
            <a:pPr lvl="1"/>
            <a:r>
              <a:rPr lang="en-US" dirty="0"/>
              <a:t>Understand how the 8 key skills are used in different settings</a:t>
            </a:r>
          </a:p>
          <a:p>
            <a:pPr lvl="1"/>
            <a:r>
              <a:rPr lang="en-US" dirty="0"/>
              <a:t>To achieve progress in the skills and demonstrate your abilities in these skills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2A48BA-7827-984D-862A-A1EF1F239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4521534"/>
            <a:ext cx="82550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591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819F7-EC09-2549-A3AD-8214E0C26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Speaking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6CC47-3BFF-014F-8748-E8DAB4008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You are going to play a game called “Unique Voices”. </a:t>
            </a:r>
          </a:p>
          <a:p>
            <a:pPr lvl="1"/>
            <a:r>
              <a:rPr lang="en-GB" sz="2400" dirty="0"/>
              <a:t>what is your favourite school subject? </a:t>
            </a:r>
          </a:p>
          <a:p>
            <a:pPr lvl="1"/>
            <a:r>
              <a:rPr lang="en-GB" sz="2400" dirty="0"/>
              <a:t>Move around the classroom and hear each other’s answers. Form a group with people that have the same answer as you. In your groups discuss why you like that subject. </a:t>
            </a:r>
          </a:p>
          <a:p>
            <a:pPr lvl="1"/>
            <a:endParaRPr lang="en-GB" sz="2400" dirty="0"/>
          </a:p>
          <a:p>
            <a:pPr marL="457200" lvl="1" indent="0">
              <a:buNone/>
            </a:pPr>
            <a:r>
              <a:rPr lang="en-GB" sz="1200" dirty="0"/>
              <a:t>From </a:t>
            </a:r>
            <a:r>
              <a:rPr lang="en-GB" sz="1200" dirty="0">
                <a:hlinkClick r:id="rId3"/>
              </a:rPr>
              <a:t>https://cdn.burnetnewsclub.com/media/documents/Topical_Talk_An_Introduction_to_Discussions_About_the_News.pdf</a:t>
            </a:r>
            <a:endParaRPr lang="en-GB" sz="1200" dirty="0"/>
          </a:p>
          <a:p>
            <a:pPr marL="457200" lvl="1" indent="0">
              <a:buNone/>
            </a:pPr>
            <a:endParaRPr lang="en-GB" sz="1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6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2BA3B-1DB1-5840-80EE-44A1EAF56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Valuing what people have to say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95820-6A83-4846-AF03-AFC566938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While we may have the same opinion or answer as someone else, our reasons and experiences give us a unique voice and perspective. It’s important to consider different opinions and everyone’s reasons and experiences are important to hear.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Can we agree on a set of rules that will help have inclusive class discussions?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64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E9B1E-C823-484B-865D-331658E2E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957582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 good speaking and listening skills look like?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EF9698E7-7D39-A14E-881B-67DA7B84BD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8414" y="0"/>
            <a:ext cx="4635172" cy="669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877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B1B9C-3908-A941-BFCF-3A0C35625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5B71E-EC15-AC4B-9453-DC8E23DEA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40833"/>
            <a:ext cx="8596668" cy="4200530"/>
          </a:xfrm>
        </p:spPr>
        <p:txBody>
          <a:bodyPr/>
          <a:lstStyle/>
          <a:p>
            <a:r>
              <a:rPr lang="en-US" dirty="0"/>
              <a:t>You can assess your own skills using the Benchmarking app.</a:t>
            </a:r>
          </a:p>
          <a:p>
            <a:endParaRPr lang="en-US" dirty="0"/>
          </a:p>
          <a:p>
            <a:r>
              <a:rPr lang="en-US" dirty="0"/>
              <a:t>We will put this PowerPoint into the Google Classroom for each year group and share it on the Skills builder page on the website so that you have this information. 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https://benchmark.skillsbuilder.org/auth/check</a:t>
            </a:r>
            <a:endParaRPr lang="en-US" dirty="0"/>
          </a:p>
          <a:p>
            <a:endParaRPr lang="en-US" dirty="0"/>
          </a:p>
          <a:p>
            <a:r>
              <a:rPr lang="en-US" dirty="0"/>
              <a:t> Sign up using the email address above and enter the code which will be posted onto your Google Classroom. </a:t>
            </a:r>
          </a:p>
          <a:p>
            <a:r>
              <a:rPr lang="en-US" dirty="0"/>
              <a:t>Complete the Initial Benchmark assessment for Speaking and Listening.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37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6BDA1-0C57-5945-BEB4-AC2EBF36C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/>
              <a:t>happens next?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32DF3-4671-954F-8F59-D405E24B1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class teachers are assessing where they thing you are with skills as a whole class group</a:t>
            </a:r>
          </a:p>
          <a:p>
            <a:r>
              <a:rPr lang="en-US" dirty="0"/>
              <a:t>Your subject teachers will be highlighting in your lessons when to consider how you can further develop your speaking and listening skills </a:t>
            </a:r>
          </a:p>
          <a:p>
            <a:r>
              <a:rPr lang="en-US" dirty="0"/>
              <a:t>Your subject teachers will also highlight to your when you have been completing activities which help to develop your speaking and listening skills</a:t>
            </a:r>
          </a:p>
          <a:p>
            <a:r>
              <a:rPr lang="en-US" dirty="0"/>
              <a:t>We will review how you think your speaking and listening skills are progressing throughout the year</a:t>
            </a:r>
          </a:p>
          <a:p>
            <a:r>
              <a:rPr lang="en-US" dirty="0"/>
              <a:t>There will be posters around school to remind you to keep thinking about how you can develop the 8 key skills</a:t>
            </a:r>
          </a:p>
        </p:txBody>
      </p:sp>
    </p:spTree>
    <p:extLst>
      <p:ext uri="{BB962C8B-B14F-4D97-AF65-F5344CB8AC3E}">
        <p14:creationId xmlns:p14="http://schemas.microsoft.com/office/powerpoint/2010/main" val="33570637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{E09B1585-6E5C-A14A-88C6-625BD7642903}tf10001060</Template>
  <TotalTime>32</TotalTime>
  <Words>532</Words>
  <Application>Microsoft Macintosh PowerPoint</Application>
  <PresentationFormat>Widescreen</PresentationFormat>
  <Paragraphs>40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Skills Builder  Term 1. Speaking and Listening</vt:lpstr>
      <vt:lpstr>What is Skills Builder?</vt:lpstr>
      <vt:lpstr>What is skills builder?</vt:lpstr>
      <vt:lpstr>Speaking Activity</vt:lpstr>
      <vt:lpstr>Valuing what people have to say</vt:lpstr>
      <vt:lpstr>What do good speaking and listening skills look like?</vt:lpstr>
      <vt:lpstr>Benchmarking yourself</vt:lpstr>
      <vt:lpstr>What happens next?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Builder  Term 1. Speaking and Listening</dc:title>
  <dc:creator>Lindsay Powell</dc:creator>
  <cp:lastModifiedBy>Lindsay Powell</cp:lastModifiedBy>
  <cp:revision>1</cp:revision>
  <dcterms:created xsi:type="dcterms:W3CDTF">2021-10-07T19:44:23Z</dcterms:created>
  <dcterms:modified xsi:type="dcterms:W3CDTF">2021-10-07T20:16:49Z</dcterms:modified>
</cp:coreProperties>
</file>